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D176-DEF6-0554-9CB3-28E0CB9B1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710E8-C89F-71F1-1D46-DB7088A95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B60EC-628A-D066-8A2C-12270D44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11130-1A15-BBF2-F61C-6A9BC184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3DE39-5E3F-9C38-5E06-E44F24C5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41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D9A8-A915-FE96-16F6-A355E751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CB1A6-4972-902E-9B22-2C8886FAE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BB5B1-F4E3-1BC7-DA64-34AD264D1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068DB-C651-8EF7-165A-28C58A8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40BB4-CC60-D889-4856-469E3BC4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74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1419C-B722-CB46-9E8F-CBE96A2A3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4F81A-A3E0-9395-70A3-19C2EF80A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A74E2-8E84-4473-8704-C0F88DF2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54576-3851-C6B1-DF8A-036F58A6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B1F9E-F8B9-ACA5-E70B-0F1BA8AC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48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F0E3-42A8-6E22-0D70-2D9CFE5F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9E1C4-0437-FE9D-7797-2BC6D8A69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CFD88-9F15-4260-E58E-6DFC254F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19410-D2FA-5BEB-EBFD-A8FF2E71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24FBB-BF06-708E-57DF-AAF2D08B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22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ABE5-6FC7-5FFB-F975-AAC68B5B6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E032A-957E-C180-D2E1-AE4840641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ADEA3-5FB9-7754-700D-8BB786C2B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A8933-D641-8B58-BA2C-DD80FC99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03C20-B13D-17CF-EAA6-C8D96AB0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9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548F-210F-5D3C-E870-FC0B38E8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72E5-3D8E-84BB-F206-BCFEE270C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7D937-7A89-E2CB-B5E5-D5B9D95A5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51899-9C2F-8AE4-7297-DFCB1091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BA252-0C40-6249-9529-C246EB1F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46DDF-B207-C861-0BAD-CAF8A615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9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4631-EA77-A0E3-F45E-6942726A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66DF6-75AE-EA09-19CD-91C5EBC89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135B6-4362-9089-2713-C37957C66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83321-504B-F147-EE1B-537A9C886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254560-48F7-592F-8CEA-C3F896258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9261A-3A8B-2D16-ECAA-C6DB8F83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C77EA-2754-6B5D-AD55-5DE88AF7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D0B5C5-0ABB-4B92-7F5F-5076414A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4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7216-67C9-2A70-7237-5FC98168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BA661-CDCF-6614-8C45-E361EB20B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362A5-7572-1B8D-E6A5-81850A6D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FD3F7-EF2E-00D4-F7C1-091B7637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57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6CBDD-49CF-A735-D320-A2177F2E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D5C23-796D-2242-43EB-C46B7629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3E8B7-4032-33F2-ABA9-476BB410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05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C77AD-491B-1B56-9D6B-10919A8E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388C-10E3-3262-1BC2-6A3117AF2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D1698-E924-8757-637D-6AD80FDB5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2E758-10A2-3FB6-7A88-2F2C12B0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1A9B6-822F-2015-FF14-313ADF1A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CB551-087A-3B1E-FC66-D77B5B18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96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3127-EE24-0F0B-5023-B988866CE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17DA4A-9C6B-5778-6DC7-80B07EA85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FD401-53BC-66C0-FD3B-F1342146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8955B-0735-C266-5383-0324A88D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300AE-50F9-CAB4-2970-84F17BC0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F9A99-1E20-F68B-DDD2-C01D3603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535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9BDB8-6E35-4954-880F-E1A714F4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52B7C-8BC4-71E5-C7AF-AB8084E4E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F59A1-7ACA-D444-A013-08AA6496E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EBF3C-8A1F-4C0E-81EF-14BF6E64713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2241-0D99-03CE-9CBB-A9B97D5D3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27430-E603-AD4A-AEF3-B2ED69681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93ACE-7360-4665-B275-0C265CD16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31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A33E-7D85-31BB-709A-561CD5A8C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1305" y="226164"/>
            <a:ext cx="9144000" cy="778155"/>
          </a:xfrm>
        </p:spPr>
        <p:txBody>
          <a:bodyPr>
            <a:normAutofit fontScale="90000"/>
          </a:bodyPr>
          <a:lstStyle/>
          <a:p>
            <a:r>
              <a:rPr lang="en-IN" dirty="0"/>
              <a:t>Minor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16AA-DD8E-D461-BC7A-6FEE33F4E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165" y="1325002"/>
            <a:ext cx="11492753" cy="5030973"/>
          </a:xfrm>
        </p:spPr>
        <p:txBody>
          <a:bodyPr/>
          <a:lstStyle/>
          <a:p>
            <a:r>
              <a:rPr lang="en-IN" dirty="0"/>
              <a:t>Image Captioning using Neural Network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l"/>
            <a:r>
              <a:rPr lang="en-IN" dirty="0"/>
              <a:t>Project guide: -                                                                                           Submitted by:  </a:t>
            </a:r>
          </a:p>
          <a:p>
            <a:pPr algn="l"/>
            <a:r>
              <a:rPr lang="en-IN" dirty="0"/>
              <a:t>Prof. Deepali Y. Kelkar                                                                                      Mr. Anuj Arya</a:t>
            </a:r>
          </a:p>
          <a:p>
            <a:pPr algn="l"/>
            <a:r>
              <a:rPr lang="en-IN" dirty="0"/>
              <a:t>                                                                                                                             Mr. </a:t>
            </a:r>
            <a:r>
              <a:rPr lang="en-IN" dirty="0" err="1"/>
              <a:t>VinitGurjar</a:t>
            </a:r>
            <a:r>
              <a:rPr lang="en-IN" dirty="0"/>
              <a:t>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37443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4EF0-EBF0-2BAD-C72A-4A397442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3416"/>
          </a:xfrm>
        </p:spPr>
        <p:txBody>
          <a:bodyPr>
            <a:normAutofit fontScale="90000"/>
          </a:bodyPr>
          <a:lstStyle/>
          <a:p>
            <a:r>
              <a:rPr lang="en-IN" dirty="0"/>
              <a:t>The Traditional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9AB65-0824-05F7-B58D-B5A255ABB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0777" y="259974"/>
            <a:ext cx="5593979" cy="7458638"/>
          </a:xfrm>
        </p:spPr>
      </p:pic>
    </p:spTree>
    <p:extLst>
      <p:ext uri="{BB962C8B-B14F-4D97-AF65-F5344CB8AC3E}">
        <p14:creationId xmlns:p14="http://schemas.microsoft.com/office/powerpoint/2010/main" val="52059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F918-088D-85AF-8B20-BA795D9D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5816"/>
          </a:xfrm>
        </p:spPr>
        <p:txBody>
          <a:bodyPr>
            <a:normAutofit fontScale="90000"/>
          </a:bodyPr>
          <a:lstStyle/>
          <a:p>
            <a:r>
              <a:rPr lang="en-IN" dirty="0"/>
              <a:t>The Transformer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63D23C-FFAD-7B4B-A655-E13B109D4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5359" y="965662"/>
            <a:ext cx="3882499" cy="5605748"/>
          </a:xfrm>
        </p:spPr>
      </p:pic>
    </p:spTree>
    <p:extLst>
      <p:ext uri="{BB962C8B-B14F-4D97-AF65-F5344CB8AC3E}">
        <p14:creationId xmlns:p14="http://schemas.microsoft.com/office/powerpoint/2010/main" val="332361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256F-8037-0EA4-C33C-AC520E60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563E-8E67-4B4C-8C28-3DB7EC7BF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412"/>
            <a:ext cx="10515600" cy="55581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Importing dataset(Cleaning dataset)</a:t>
            </a:r>
          </a:p>
          <a:p>
            <a:pPr marL="0" indent="0">
              <a:buNone/>
            </a:pPr>
            <a:r>
              <a:rPr lang="en-IN" dirty="0"/>
              <a:t>Splitting Training data and validation data</a:t>
            </a:r>
          </a:p>
          <a:p>
            <a:pPr marL="0" indent="0">
              <a:buNone/>
            </a:pPr>
            <a:r>
              <a:rPr lang="en-IN" dirty="0"/>
              <a:t>Text Pre-processing</a:t>
            </a:r>
          </a:p>
          <a:p>
            <a:pPr marL="0" indent="0">
              <a:buNone/>
            </a:pPr>
            <a:r>
              <a:rPr lang="en-IN" dirty="0"/>
              <a:t>Text Vectorization</a:t>
            </a:r>
          </a:p>
          <a:p>
            <a:pPr marL="0" indent="0">
              <a:buNone/>
            </a:pPr>
            <a:r>
              <a:rPr lang="en-IN" dirty="0"/>
              <a:t>Tokenization</a:t>
            </a:r>
          </a:p>
          <a:p>
            <a:pPr marL="0" indent="0">
              <a:buNone/>
            </a:pPr>
            <a:r>
              <a:rPr lang="en-IN" dirty="0" err="1"/>
              <a:t>Img_to_caption</a:t>
            </a:r>
            <a:r>
              <a:rPr lang="en-IN" dirty="0"/>
              <a:t> Vector</a:t>
            </a:r>
          </a:p>
          <a:p>
            <a:pPr marL="0" indent="0">
              <a:buNone/>
            </a:pPr>
            <a:r>
              <a:rPr lang="en-IN" dirty="0"/>
              <a:t>Image </a:t>
            </a:r>
            <a:r>
              <a:rPr lang="en-IN" dirty="0" err="1"/>
              <a:t>Preprocessing</a:t>
            </a:r>
            <a:endParaRPr lang="en-IN" dirty="0"/>
          </a:p>
          <a:p>
            <a:pPr marL="0" indent="0">
              <a:buNone/>
            </a:pPr>
            <a:r>
              <a:rPr lang="en-IN" dirty="0" err="1"/>
              <a:t>Traninig</a:t>
            </a:r>
            <a:r>
              <a:rPr lang="en-IN" dirty="0"/>
              <a:t> Data set is ready </a:t>
            </a:r>
          </a:p>
          <a:p>
            <a:pPr marL="0" indent="0">
              <a:buNone/>
            </a:pPr>
            <a:r>
              <a:rPr lang="en-IN" dirty="0"/>
              <a:t>TD Passed to CNN &gt; Creates Feature vector</a:t>
            </a:r>
          </a:p>
          <a:p>
            <a:pPr marL="0" indent="0">
              <a:buNone/>
            </a:pPr>
            <a:r>
              <a:rPr lang="en-IN" dirty="0"/>
              <a:t>Passed to Encoder &gt; Context vector</a:t>
            </a:r>
          </a:p>
          <a:p>
            <a:pPr marL="0" indent="0">
              <a:buNone/>
            </a:pPr>
            <a:r>
              <a:rPr lang="en-IN" dirty="0"/>
              <a:t>Passed to decoder &gt; Learn to generate Caption</a:t>
            </a:r>
          </a:p>
          <a:p>
            <a:pPr marL="0" indent="0">
              <a:buNone/>
            </a:pPr>
            <a:r>
              <a:rPr lang="en-IN" dirty="0"/>
              <a:t>Model is trained </a:t>
            </a:r>
            <a:r>
              <a:rPr lang="en-IN"/>
              <a:t>for testing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26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C792-4DFD-7A9F-2F21-3B434721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19" y="106507"/>
            <a:ext cx="105156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CD967-A5FC-21A3-2EF8-A6869ADF7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053454" cy="6445250"/>
          </a:xfrm>
        </p:spPr>
      </p:pic>
    </p:spTree>
    <p:extLst>
      <p:ext uri="{BB962C8B-B14F-4D97-AF65-F5344CB8AC3E}">
        <p14:creationId xmlns:p14="http://schemas.microsoft.com/office/powerpoint/2010/main" val="368773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C215-5AD6-5C61-E3FE-EEBC7759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70EFE9F-9BE9-F2C0-DFCF-4D7B10BB1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" y="102416"/>
            <a:ext cx="12180369" cy="6488545"/>
          </a:xfrm>
        </p:spPr>
      </p:pic>
    </p:spTree>
    <p:extLst>
      <p:ext uri="{BB962C8B-B14F-4D97-AF65-F5344CB8AC3E}">
        <p14:creationId xmlns:p14="http://schemas.microsoft.com/office/powerpoint/2010/main" val="401944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0A95-0649-7FFE-BD3D-730361E22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CA398-B008-FE41-06FC-A4C7127F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738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85FE-A33F-3C17-87C9-DF17CAD4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E5A59-E3BB-9F08-27F7-9DE4D7B37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246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A18F-D34A-6480-32AF-36AAC430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732C4-7903-5AA1-9FFD-68492D66E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3439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8E10-360E-9D9D-72F6-A14E8734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5F789-BF49-EB8B-4324-B4748B5FC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6" y="199302"/>
            <a:ext cx="10641106" cy="6757310"/>
          </a:xfrm>
        </p:spPr>
      </p:pic>
    </p:spTree>
    <p:extLst>
      <p:ext uri="{BB962C8B-B14F-4D97-AF65-F5344CB8AC3E}">
        <p14:creationId xmlns:p14="http://schemas.microsoft.com/office/powerpoint/2010/main" val="246862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7E1A-264D-704A-F3A5-CF605984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567E7-8AF1-F9A2-BA25-60E0538B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72E69-FA60-378A-7979-4DFFA8F6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5" y="435405"/>
            <a:ext cx="10056304" cy="61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424E-472D-BCE7-7ECE-871BF262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B315B-CD84-3E34-51CD-26F83510E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233" y="188259"/>
            <a:ext cx="9956014" cy="5916987"/>
          </a:xfrm>
        </p:spPr>
      </p:pic>
    </p:spTree>
    <p:extLst>
      <p:ext uri="{BB962C8B-B14F-4D97-AF65-F5344CB8AC3E}">
        <p14:creationId xmlns:p14="http://schemas.microsoft.com/office/powerpoint/2010/main" val="5094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93</Words>
  <Application>Microsoft Office PowerPoint</Application>
  <PresentationFormat>Widescreen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Minor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Traditional model</vt:lpstr>
      <vt:lpstr>The Transformer Model</vt:lpstr>
      <vt:lpstr>Model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Presentation</dc:title>
  <dc:creator>Vinit Gurjar</dc:creator>
  <cp:lastModifiedBy>Vinit Gurjar</cp:lastModifiedBy>
  <cp:revision>2</cp:revision>
  <dcterms:created xsi:type="dcterms:W3CDTF">2023-04-20T15:17:47Z</dcterms:created>
  <dcterms:modified xsi:type="dcterms:W3CDTF">2023-04-21T06:06:26Z</dcterms:modified>
</cp:coreProperties>
</file>